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8" r:id="rId3"/>
    <p:sldId id="258" r:id="rId4"/>
    <p:sldId id="270" r:id="rId5"/>
    <p:sldId id="296" r:id="rId6"/>
    <p:sldId id="289" r:id="rId7"/>
    <p:sldId id="297" r:id="rId8"/>
    <p:sldId id="298" r:id="rId9"/>
    <p:sldId id="299" r:id="rId10"/>
    <p:sldId id="290" r:id="rId11"/>
    <p:sldId id="300" r:id="rId12"/>
    <p:sldId id="301" r:id="rId13"/>
    <p:sldId id="302" r:id="rId14"/>
    <p:sldId id="291" r:id="rId15"/>
    <p:sldId id="303" r:id="rId16"/>
    <p:sldId id="304" r:id="rId17"/>
    <p:sldId id="305" r:id="rId18"/>
    <p:sldId id="320" r:id="rId19"/>
    <p:sldId id="292" r:id="rId20"/>
    <p:sldId id="306" r:id="rId21"/>
    <p:sldId id="307" r:id="rId22"/>
    <p:sldId id="316" r:id="rId23"/>
    <p:sldId id="308" r:id="rId24"/>
    <p:sldId id="309" r:id="rId25"/>
    <p:sldId id="317" r:id="rId26"/>
    <p:sldId id="318" r:id="rId27"/>
    <p:sldId id="319" r:id="rId28"/>
    <p:sldId id="310" r:id="rId29"/>
    <p:sldId id="293" r:id="rId30"/>
    <p:sldId id="311" r:id="rId31"/>
    <p:sldId id="312" r:id="rId32"/>
    <p:sldId id="313" r:id="rId33"/>
    <p:sldId id="314" r:id="rId34"/>
    <p:sldId id="315" r:id="rId35"/>
    <p:sldId id="294" r:id="rId36"/>
  </p:sldIdLst>
  <p:sldSz cx="12192000" cy="6858000"/>
  <p:notesSz cx="6735763" cy="9866313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0A2"/>
    <a:srgbClr val="F1850F"/>
    <a:srgbClr val="00B0F0"/>
    <a:srgbClr val="C3E5F3"/>
    <a:srgbClr val="000000"/>
    <a:srgbClr val="E6E6E6"/>
    <a:srgbClr val="FFFFFF"/>
    <a:srgbClr val="FFFFFC"/>
    <a:srgbClr val="F7FCF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3" autoAdjust="0"/>
    <p:restoredTop sz="71864" autoAdjust="0"/>
  </p:normalViewPr>
  <p:slideViewPr>
    <p:cSldViewPr snapToGrid="0" showGuides="1">
      <p:cViewPr>
        <p:scale>
          <a:sx n="75" d="100"/>
          <a:sy n="75" d="100"/>
        </p:scale>
        <p:origin x="1146" y="40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2278" cy="1720"/>
              <a:chOff x="5838753" y="1774524"/>
              <a:chExt cx="1447391" cy="10915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3" y="1774524"/>
                <a:ext cx="1447391" cy="792391"/>
                <a:chOff x="9140243" y="2649839"/>
                <a:chExt cx="1929855" cy="105652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91309"/>
                  <a:ext cx="192985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40243" y="3398639"/>
                  <a:ext cx="1211309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753" y="2635385"/>
                <a:ext cx="1177946" cy="230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81813"/>
              </p:ext>
            </p:extLst>
          </p:nvPr>
        </p:nvGraphicFramePr>
        <p:xfrm>
          <a:off x="785089" y="1205349"/>
          <a:ext cx="4903075" cy="4431308"/>
        </p:xfrm>
        <a:graphic>
          <a:graphicData uri="http://schemas.openxmlformats.org/drawingml/2006/table">
            <a:tbl>
              <a:tblPr/>
              <a:tblGrid>
                <a:gridCol w="61892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694797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862503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1112901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32437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24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86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6230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71911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6230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71962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8E6AA-31FD-41C2-B25A-027593ED1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897"/>
              </p:ext>
            </p:extLst>
          </p:nvPr>
        </p:nvGraphicFramePr>
        <p:xfrm>
          <a:off x="6503838" y="1205349"/>
          <a:ext cx="4903075" cy="4432320"/>
        </p:xfrm>
        <a:graphic>
          <a:graphicData uri="http://schemas.openxmlformats.org/drawingml/2006/table">
            <a:tbl>
              <a:tblPr/>
              <a:tblGrid>
                <a:gridCol w="583055">
                  <a:extLst>
                    <a:ext uri="{9D8B030D-6E8A-4147-A177-3AD203B41FA5}">
                      <a16:colId xmlns:a16="http://schemas.microsoft.com/office/drawing/2014/main" val="3011521099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1963730018"/>
                    </a:ext>
                  </a:extLst>
                </a:gridCol>
                <a:gridCol w="739426">
                  <a:extLst>
                    <a:ext uri="{9D8B030D-6E8A-4147-A177-3AD203B41FA5}">
                      <a16:colId xmlns:a16="http://schemas.microsoft.com/office/drawing/2014/main" val="2385346014"/>
                    </a:ext>
                  </a:extLst>
                </a:gridCol>
                <a:gridCol w="1372366">
                  <a:extLst>
                    <a:ext uri="{9D8B030D-6E8A-4147-A177-3AD203B41FA5}">
                      <a16:colId xmlns:a16="http://schemas.microsoft.com/office/drawing/2014/main" val="1181337188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27364326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386538136"/>
                    </a:ext>
                  </a:extLst>
                </a:gridCol>
              </a:tblGrid>
              <a:tr h="28816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6331"/>
                  </a:ext>
                </a:extLst>
              </a:tr>
              <a:tr h="36458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46890"/>
                  </a:ext>
                </a:extLst>
              </a:tr>
              <a:tr h="365597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访谈方式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118653"/>
                  </a:ext>
                </a:extLst>
              </a:tr>
              <a:tr h="364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1516"/>
                  </a:ext>
                </a:extLst>
              </a:tr>
              <a:tr h="182798">
                <a:tc gridSpan="6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60096"/>
                  </a:ext>
                </a:extLst>
              </a:tr>
              <a:tr h="809896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2087"/>
                  </a:ext>
                </a:extLst>
              </a:tr>
              <a:tr h="168834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）若用户范围扩大应考虑用户适用范围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）确定用户好友的判断以及关注的人与好友的联系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）界面的设计要求精美、引人注目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）确定动态的可见性的选择方式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）确定人气值的计算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13092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357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609600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7"/>
              <a:ext cx="1905" cy="1578"/>
              <a:chOff x="5836846" y="1774524"/>
              <a:chExt cx="1209577" cy="100113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6846" y="1774524"/>
                <a:ext cx="1042823" cy="735644"/>
                <a:chOff x="9137696" y="2649839"/>
                <a:chExt cx="1390430" cy="980857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696" y="2948103"/>
                  <a:ext cx="134072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7696" y="3322976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6846" y="2544913"/>
                <a:ext cx="1209577" cy="230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关键算法设计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2" descr="1606312597(1)">
            <a:extLst>
              <a:ext uri="{FF2B5EF4-FFF2-40B4-BE49-F238E27FC236}">
                <a16:creationId xmlns:a16="http://schemas.microsoft.com/office/drawing/2014/main" id="{54106B3A-45D8-412A-82AF-4D87D0DB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r="4819"/>
          <a:stretch>
            <a:fillRect/>
          </a:stretch>
        </p:blipFill>
        <p:spPr bwMode="auto">
          <a:xfrm>
            <a:off x="5593446" y="615654"/>
            <a:ext cx="4479721" cy="261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">
            <a:extLst>
              <a:ext uri="{FF2B5EF4-FFF2-40B4-BE49-F238E27FC236}">
                <a16:creationId xmlns:a16="http://schemas.microsoft.com/office/drawing/2014/main" id="{E3B72B77-5EDA-498C-A7DD-96B5EC525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128"/>
          <a:stretch>
            <a:fillRect/>
          </a:stretch>
        </p:blipFill>
        <p:spPr bwMode="auto">
          <a:xfrm>
            <a:off x="5593446" y="3504597"/>
            <a:ext cx="4828011" cy="270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6859278" y="322759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6859278" y="6242346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72437CB-B4BE-4C2D-A845-7E3E5725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8" y="977921"/>
            <a:ext cx="3828398" cy="502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6" y="922337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31" y="8862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09" y="886234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5" y="1123730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99" y="910368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398" y="3609060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1264728" y="615355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4801670" y="615954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部署文档（没写）</a:t>
            </a:r>
          </a:p>
        </p:txBody>
      </p:sp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C43BFE-DB62-4F73-A023-A481EA04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4" y="1432999"/>
            <a:ext cx="3444919" cy="46912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7970D89-6450-4DFB-8FD8-A3547673ECAE}"/>
              </a:ext>
            </a:extLst>
          </p:cNvPr>
          <p:cNvSpPr txBox="1"/>
          <p:nvPr/>
        </p:nvSpPr>
        <p:spPr>
          <a:xfrm>
            <a:off x="3417515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12BDF1-2D06-4193-97BD-B5C8BBE5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96" y="1520395"/>
            <a:ext cx="3444920" cy="45164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D673C4-B080-4367-B17C-2D34F58D48F5}"/>
              </a:ext>
            </a:extLst>
          </p:cNvPr>
          <p:cNvSpPr txBox="1"/>
          <p:nvPr/>
        </p:nvSpPr>
        <p:spPr>
          <a:xfrm>
            <a:off x="9200733" y="3069853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7" y="2794"/>
              <a:ext cx="1595" cy="1186"/>
              <a:chOff x="5838757" y="1774523"/>
              <a:chExt cx="1012772" cy="7531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7" y="1774523"/>
                <a:ext cx="1012772" cy="501335"/>
                <a:chOff x="9140243" y="2649839"/>
                <a:chExt cx="1350362" cy="66844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752" y="2698938"/>
                  <a:ext cx="121085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754" y="3010565"/>
                  <a:ext cx="121085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389" y="2296817"/>
                <a:ext cx="907753" cy="23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452" y="374670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029" y="406157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4" y="2794"/>
              <a:ext cx="1430" cy="1293"/>
              <a:chOff x="9138762" y="2649839"/>
              <a:chExt cx="1210698" cy="109505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62" y="3078524"/>
                <a:ext cx="1210692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1-1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2" y="3437174"/>
                <a:ext cx="1210698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80D6E7-35FF-4908-9E26-6ABCEE3CE520}"/>
              </a:ext>
            </a:extLst>
          </p:cNvPr>
          <p:cNvSpPr txBox="1"/>
          <p:nvPr/>
        </p:nvSpPr>
        <p:spPr>
          <a:xfrm>
            <a:off x="1081137" y="1019824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项目总结报告</a:t>
            </a: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39391-1087-449E-A0D4-4311E7882543}"/>
              </a:ext>
            </a:extLst>
          </p:cNvPr>
          <p:cNvSpPr txBox="1"/>
          <p:nvPr/>
        </p:nvSpPr>
        <p:spPr>
          <a:xfrm>
            <a:off x="807633" y="1008683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会议记录汇总</a:t>
            </a:r>
          </a:p>
        </p:txBody>
      </p:sp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0217" y="2717154"/>
            <a:ext cx="3656900" cy="31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6EB13-689A-483C-8FEB-FC7A562C23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9" y="1008683"/>
            <a:ext cx="5318167" cy="33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55930" y="1283760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0" y="1328036"/>
            <a:ext cx="1819140" cy="16183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846A0A-1380-44CB-8989-C9645230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4073907"/>
            <a:ext cx="1822869" cy="15003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55930" y="3822395"/>
            <a:ext cx="9736070" cy="1511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Flutter [EB/OL].https://flutterchina.club/  -2020/11/04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Django 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简介 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[EB/OL]. https://www.runoob.com/django/django-intro  -2020/12/05</a:t>
            </a:r>
          </a:p>
          <a:p>
            <a:pPr indent="304800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SQLite 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教程 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[EB/OL]. https://www.runoob.com/sqlite/sqlite-tutorial.html  -2020/12/12</a:t>
            </a:r>
          </a:p>
          <a:p>
            <a:pPr indent="304800" algn="l">
              <a:lnSpc>
                <a:spcPct val="150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34533"/>
              </p:ext>
            </p:extLst>
          </p:nvPr>
        </p:nvGraphicFramePr>
        <p:xfrm>
          <a:off x="733114" y="3901304"/>
          <a:ext cx="4142192" cy="265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FAA703-F051-4239-B219-B3BD1606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1" y="1342605"/>
            <a:ext cx="6706270" cy="33472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4"/>
              <a:ext cx="1642" cy="1558"/>
              <a:chOff x="5838568" y="1774524"/>
              <a:chExt cx="1042823" cy="98926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8" y="1774524"/>
                <a:ext cx="1042823" cy="725422"/>
                <a:chOff x="9139991" y="2649839"/>
                <a:chExt cx="1390430" cy="9672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5414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2-1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309347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568" y="2532998"/>
                <a:ext cx="910480" cy="23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用户业务流程图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900</TotalTime>
  <Words>1989</Words>
  <Application>Microsoft Office PowerPoint</Application>
  <PresentationFormat>宽屏</PresentationFormat>
  <Paragraphs>322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184</cp:revision>
  <cp:lastPrinted>2021-01-06T03:18:57Z</cp:lastPrinted>
  <dcterms:created xsi:type="dcterms:W3CDTF">2018-03-10T07:16:38Z</dcterms:created>
  <dcterms:modified xsi:type="dcterms:W3CDTF">2021-01-06T06:10:46Z</dcterms:modified>
</cp:coreProperties>
</file>